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10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8EF0-BFB9-79C9-43B6-9E341FCC0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F6B6E-425C-F857-C87E-B4028CE3A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DA400-3D9C-2132-1626-7DA32B89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6EF92-81C5-E613-9115-08EB7DA4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AEF7-4F4E-8AA6-24B8-5E31277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4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8719-D67B-7C57-FDCB-17978A93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2D340-598B-4A3C-F32C-1ED2F0B0C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3EB67-6558-D800-F46A-4B425A36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09F5C-7ACF-8216-6108-B37DC832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5477-9402-690D-04B7-2B002C2E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71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45764-10FB-B1FB-FADD-0E0DFBE3B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BF657-11AE-A9D0-D995-57D770C6B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0FD8-9904-2981-4BBC-E1C9910F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44DFE-BCB4-CFB1-843F-341790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07A3D-B080-331A-2177-F14E890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21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B42D-67F2-C4D2-F4D0-A3020977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645D-80C2-88C6-9B2D-C5217E22F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06BC-DE7A-8E4D-ABC9-31DA1FFB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68BC8-9879-6710-61AA-683FB865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00E81-F83A-03FD-0410-06287AA9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9C08-22DE-C636-EE44-A556E0C3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DE469-6850-E30C-9F8B-B0C31863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2DB1-4842-9BF5-6B10-7A820D8F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315AC-99D6-A4D3-8A11-FB91768D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6-1133-D9F0-4A62-BF6A3A36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33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BF5A-92D6-0170-9962-ED9C24C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7CA7-2A77-0BF8-2B54-596FAB6ED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AD3C7-AF9D-1156-8FCD-4D2571572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98E7C-7EB5-E289-3FB6-FC2775F8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EF11A-689C-B991-C37D-57F4E23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16025-833A-1032-CBB1-DDDF1DB8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393D-46A5-8EA2-7A01-DF999DC0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DE8A7-5660-3887-B369-C61A06BBD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F70C6-9BB8-66CB-1D39-38050C94F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6D584-059A-CA5C-457B-21A619C41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64202-F08B-91AB-60DA-956676837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F4A6A-A85E-C3EF-0CBC-5152C94A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26D74-DAB6-3C93-F846-8BF93D5C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8A9EC-0959-89D0-0E8C-5DDB77F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2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9638-D4D3-E438-DDB4-B3AAE9A1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6927B-E4ED-C849-87A9-BAA0EE49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7770B-5C46-B1A0-36A7-60CC8384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97E59-60B2-C751-3E6E-F14BA820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81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62316-5E12-82E8-CBBE-1F321374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6783B-9692-F197-3D40-530852BA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83F3-970A-6968-BE40-723E0D4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0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3F6A-DE4B-B231-4F4F-BE9247B9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8A3D-394D-D3A9-17B8-D236F2EF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57F45-34F4-E575-F4C4-7FF54A3D1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1430B-6C9B-958E-F1AF-EBC8B013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DB71-405E-1305-9276-34DAA1C0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C040D-AEE4-4D04-6E46-0B9DE62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81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901B-AA13-BDA9-80AB-B66F5238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97EA-B884-C365-FC00-B29110732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D717E-5FA5-BD49-3A96-7E3E6C794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DEA98-C42D-47A5-6D97-830B5E50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5327E-43EC-4309-BB90-76528692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2FAD-C02E-EA72-A005-63DF965B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8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33884-F208-D280-185F-1276A250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6012-87A5-2EB9-8AB7-7B3D0006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5E861-1CEB-207A-D68E-4838D7AEC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30B2F-2F5B-49A0-B272-0BBB5F74ACD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674A2-AC38-5220-4328-81D58FC6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2C3D-460C-69E3-C824-E6D2E6109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EE7A-969A-E86E-474D-525A40BF9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865" y="-381596"/>
            <a:ext cx="5436079" cy="2429471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New England Hospital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8CC2A-52EE-927D-5299-A1BD92D69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48" y="2528928"/>
            <a:ext cx="5436079" cy="3380978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assessment of the New England Hospital overviewing: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 Security issues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 Vulnerabilities</a:t>
            </a:r>
          </a:p>
          <a:p>
            <a:pPr marL="342900" indent="-342900" algn="l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Mitigation strategies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(Talk about what it is, 1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of its kind, opened Maidstone Kent, 4 may 2022 services for covid and provides 300 beds for rehabilitation)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579C7-E820-DFE2-B6B2-1EBAF0C3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7" r="7741"/>
          <a:stretch/>
        </p:blipFill>
        <p:spPr>
          <a:xfrm>
            <a:off x="6096000" y="437173"/>
            <a:ext cx="5712303" cy="51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2238-3992-FF4E-B516-B2C80BFD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Hospital IT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48E9-F60D-AAF5-0D86-B89D024E4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(Services operating on)</a:t>
            </a:r>
          </a:p>
          <a:p>
            <a:r>
              <a:rPr lang="en-GB" sz="2400" dirty="0"/>
              <a:t>Workstations using Windows 8 or 10</a:t>
            </a:r>
          </a:p>
          <a:p>
            <a:r>
              <a:rPr lang="en-GB" sz="2400" dirty="0"/>
              <a:t>Servers working on Windows 2016, 2019 </a:t>
            </a:r>
          </a:p>
          <a:p>
            <a:r>
              <a:rPr lang="en-GB" sz="2400" dirty="0"/>
              <a:t>Legacy Windows XP systems</a:t>
            </a:r>
          </a:p>
          <a:p>
            <a:r>
              <a:rPr lang="en-GB" sz="2400" dirty="0"/>
              <a:t>Online Web Services via Internet to access records</a:t>
            </a:r>
          </a:p>
          <a:p>
            <a:pPr marL="0" indent="0">
              <a:buNone/>
            </a:pPr>
            <a:r>
              <a:rPr lang="en-GB" sz="2400" dirty="0"/>
              <a:t>(Patient Information held on)</a:t>
            </a:r>
          </a:p>
          <a:p>
            <a:r>
              <a:rPr lang="en-GB" sz="2400" dirty="0"/>
              <a:t>Linux based SQL servers</a:t>
            </a:r>
          </a:p>
          <a:p>
            <a:r>
              <a:rPr lang="en-GB" sz="2400" dirty="0"/>
              <a:t>J2EE Java Glass Fish application servers</a:t>
            </a:r>
          </a:p>
          <a:p>
            <a:pPr marL="0" indent="0">
              <a:buNone/>
            </a:pPr>
            <a:r>
              <a:rPr lang="en-GB" sz="2400" dirty="0"/>
              <a:t>(Login system built through Java Resource Adapter Architecture)</a:t>
            </a:r>
          </a:p>
          <a:p>
            <a:r>
              <a:rPr lang="en-GB" sz="2400" dirty="0"/>
              <a:t>Active directories, web servers, SQL databases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0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B24A-21FB-DBC5-7D03-8261BB22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992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Security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216A-6FA0-6879-04B0-A0AEAD3C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(Prime target for attacks due to</a:t>
            </a:r>
          </a:p>
          <a:p>
            <a:pPr marL="0" indent="0">
              <a:buNone/>
            </a:pPr>
            <a:r>
              <a:rPr lang="en-GB" sz="2400" dirty="0"/>
              <a:t> value and importance)</a:t>
            </a:r>
          </a:p>
          <a:p>
            <a:r>
              <a:rPr lang="en-GB" sz="2400" dirty="0"/>
              <a:t>Keep data secure (and protected</a:t>
            </a:r>
          </a:p>
          <a:p>
            <a:pPr marL="0" indent="0">
              <a:buNone/>
            </a:pPr>
            <a:r>
              <a:rPr lang="en-GB" sz="2400" dirty="0"/>
              <a:t>against internal or external damage)</a:t>
            </a:r>
          </a:p>
          <a:p>
            <a:r>
              <a:rPr lang="en-GB" sz="2400" dirty="0"/>
              <a:t>Reduce Risk of security breaches</a:t>
            </a:r>
          </a:p>
          <a:p>
            <a:r>
              <a:rPr lang="en-GB" sz="2400" dirty="0"/>
              <a:t>Maintain the principles of 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48B52-45EA-DCAB-7A12-BD296B24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11" y="1703555"/>
            <a:ext cx="4304289" cy="392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1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100F-A2B3-6DCE-5C9C-9904FECA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384D-57AA-7271-C93E-C564516A7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29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225F-A55F-4C73-85CA-7C01FE99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AC38-6313-4E3E-BE59-DC74C877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73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156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New England Hospital Security</vt:lpstr>
      <vt:lpstr>Hospital IT Infrastructure</vt:lpstr>
      <vt:lpstr>Security Requirements</vt:lpstr>
      <vt:lpstr>Risk assessment </vt:lpstr>
      <vt:lpstr>Risk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 Graham</dc:creator>
  <cp:lastModifiedBy>Ocean Graham</cp:lastModifiedBy>
  <cp:revision>1</cp:revision>
  <dcterms:created xsi:type="dcterms:W3CDTF">2025-04-07T08:07:42Z</dcterms:created>
  <dcterms:modified xsi:type="dcterms:W3CDTF">2025-04-07T10:47:35Z</dcterms:modified>
</cp:coreProperties>
</file>